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3" r:id="rId7"/>
    <p:sldId id="274" r:id="rId8"/>
    <p:sldId id="276" r:id="rId9"/>
    <p:sldId id="277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3FE840-A0DC-4D84-8333-C59AD4C587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FD31851-2BF1-4560-B54D-A6F68E8CFE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C2D486A-6A75-41EE-AABE-B88DBFB1D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064101-A2F8-4109-BC2E-9E39530D1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1700E4-19C9-46BC-B6C9-FC0175ED9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6593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281933-7951-4E00-833D-D8D8DA1A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6CA60A0-4D7F-447E-8E75-333A2163D9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C932265-E391-4B8A-BCC4-29A33D596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30D7CE-8FC9-4100-99A1-8AB4B278A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80408E-0EC1-4D49-BC70-3A26ACA4C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484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DFCD15-2422-4B28-B45F-5C7599D21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9BA177D-B923-421E-BB94-A46F8603E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83CE5E-82F5-4BFE-9FBD-3B40F3B70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A02D8C-00E2-4E94-9F04-28BEDA61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EE17D0-4671-448B-85A6-25D52A4E4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7231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A3F41B-6A4C-465C-8938-A8A8E6A57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5B90C4E-438F-4BF5-A452-D71DDF6AF9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5121FD1-E9CA-42EB-BCF8-16E45F8E49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DD03780-1C27-4BE0-8FD4-0FF0A45FF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A2E0EB-9025-4F09-AD4B-3A776CBAC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BAADBA-6FF6-4765-B2C2-F2A93BD77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30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716F63-6B14-4794-8B7F-77A68A976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52331A-A0F5-4B18-BFF5-75CB3F0A2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8E67C8E-EBBB-4202-96ED-CFFC1D425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4605A4B-5B21-4A64-8698-B95DE7354E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87FEF15-ABFA-4EC2-B855-B5DE5A6C93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F6DF7E8-0087-4ACE-86DA-251654B98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438EA55-6AFB-4A8F-A261-E279ED82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718322F-C360-4BEB-81F0-A3866F1BA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1278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3A920E-2A26-4CCA-BB3B-34D261ACA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07440FC-9617-4FCF-8EE7-DA8C28F10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D354A38-1B67-4290-90BB-A743A8544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E8F81AD-BCF1-4588-ACA2-11941EBBA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7239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2156872-8BE5-4F85-B54A-39E14B718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77FF67B-73D2-4715-A539-69CAB09BB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0385B73-FAF7-4C49-9BA6-5DA472F03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2847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A3B35B-55D3-4EF9-A3BA-CD7D49BB1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FDECEA-9E2A-4BA6-A8E0-73613E9FA7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11ED55C-5183-48A3-8CB7-10F0A2A30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8E6DD2E-2DD5-4D8A-BE45-907C9F8BC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D801027-093E-4E08-8796-1F392BB05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11DF13C-9622-47A1-800B-4FCDAD41D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5903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F0C37A-1E66-4F48-A33C-A3794459B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269BE0C-C1B9-407F-B4C7-E35A99C752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67382CE-AAB0-43EE-8AD0-0155406BB0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C7A2DE8-386E-4982-BC0B-69E17FA54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B2B83C8-BC0C-4629-AF5E-D5ABF8610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C1B2023-3CAF-4E36-B09E-1DC20159C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1929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D1E59C-3E1F-4054-8610-573669DF5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F6A761E-C077-46AD-A816-681F90849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BCC20A-56FA-4FFD-80D4-A0C2F0F74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8237EE2-60F0-47F8-BC2E-883948E1A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BCC202-1593-4A3E-93C6-6D96F6271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055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73E1C64-405B-45D2-A8F6-0FBF8FD2E0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754CD3B-749E-4A7C-8CAE-87E7EB528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433350-D65D-484A-838B-3749426AC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AA9C2A-F564-443F-A501-0B5E17FF6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436D6C-AB5E-45ED-BB17-D4828538E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941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B9B57D4-C142-4FF6-84F5-FD1F53680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021C34-3114-46F3-A180-D26FFA880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3307B5-7CD3-4271-BDC5-60E7F0B2C1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C3F12-3755-49CB-B9FB-9FC2104FE3C3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DE85E-65ED-4A69-988E-61E262F82B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6F9798-608E-4DA9-8287-10C439E5C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68D9C-5CC3-4F2C-897E-24E4EC1A12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0804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725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37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2338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2747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897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4965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3507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4076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9586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0501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0</Words>
  <Application>Microsoft Office PowerPoint</Application>
  <PresentationFormat>와이드스크린</PresentationFormat>
  <Paragraphs>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SEC</dc:creator>
  <cp:lastModifiedBy>SEC</cp:lastModifiedBy>
  <cp:revision>50</cp:revision>
  <dcterms:created xsi:type="dcterms:W3CDTF">2025-05-28T06:26:48Z</dcterms:created>
  <dcterms:modified xsi:type="dcterms:W3CDTF">2025-08-28T07:50:00Z</dcterms:modified>
</cp:coreProperties>
</file>